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62" r:id="rId4"/>
    <p:sldId id="263" r:id="rId5"/>
    <p:sldId id="264" r:id="rId6"/>
    <p:sldId id="268" r:id="rId7"/>
    <p:sldId id="269" r:id="rId8"/>
    <p:sldId id="270" r:id="rId9"/>
    <p:sldId id="271" r:id="rId10"/>
    <p:sldId id="260" r:id="rId11"/>
    <p:sldId id="259" r:id="rId12"/>
    <p:sldId id="261" r:id="rId13"/>
    <p:sldId id="272" r:id="rId14"/>
    <p:sldId id="273" r:id="rId15"/>
    <p:sldId id="274" r:id="rId16"/>
    <p:sldId id="275" r:id="rId17"/>
    <p:sldId id="276" r:id="rId18"/>
    <p:sldId id="265" r:id="rId19"/>
    <p:sldId id="277" r:id="rId20"/>
    <p:sldId id="278" r:id="rId21"/>
    <p:sldId id="266" r:id="rId22"/>
    <p:sldId id="279" r:id="rId23"/>
    <p:sldId id="280" r:id="rId24"/>
    <p:sldId id="281" r:id="rId25"/>
    <p:sldId id="282" r:id="rId26"/>
    <p:sldId id="283" r:id="rId27"/>
    <p:sldId id="257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31" d="100"/>
          <a:sy n="31" d="100"/>
        </p:scale>
        <p:origin x="56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F2E4-3D72-441B-BB78-B499FBA8B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8F161-2ECF-421B-9485-E4BA7C2C5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C998A-C831-484E-B2A0-06893F64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C9939-70FE-4AA2-A96B-6E6C4093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4E40-A577-4299-8B96-13602E2B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4699-1D0B-47D3-9422-3D9E73FF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DCE1B-8412-489D-BD72-D8EF1C390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9AB01-E66D-447B-A0A0-93ECD4C18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65107-67E4-43FB-B9A6-CE9ED284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B42C-84F5-48B4-82CB-ECC0C835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5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ADE5EF-DF12-49A6-B2AC-E510714F3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3435F5-DE19-4CC5-AB70-A3D19D20C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95A5-4BC5-4F6D-807F-62F0CB307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2E682-CCDD-4C73-BB37-295B66A0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D6242-DE95-4236-A98B-2B38B979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4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DA89A-0F90-4691-AD7D-4CE0B856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2D8B-A651-48E3-907F-9C7881924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E8E56-76A6-425A-B970-9091CD16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B83AE-3C81-4BC6-8F47-0578DFB4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99BB8-8879-436A-923A-EFCF7E3C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5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5F18-5178-4FD4-B1D4-CB3749240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B9177-6F13-4F94-B7E6-C6B6E1822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6C8F4-19B8-4729-B810-82D3D390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4323B-1D86-4313-B7F6-94FC5BFC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3E87F-575E-40C0-B343-B0C38A26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0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3E7C-D85B-4566-BE4F-47CABC0E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6803-4596-4891-8834-9A598CECE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43695-5C7F-44FC-A3B5-F234A754E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E5B68-4F8C-450C-9965-FB1130D8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4A51E-9227-439D-80E3-A177214A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03619-035B-48CF-91C2-C5669501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6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74D2-79E2-4686-A799-841B0C24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F4DC9-2D23-40B7-842B-5CEED09EA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DCAFA-D4B1-4415-8AF5-322DE170C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E0FC7-6E5E-4274-9F32-A329197E4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0600C-D91B-4F6B-95EF-C0E21521C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B34797-3A3C-4E95-8F6F-397FD30A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CBBB0B-9519-4F00-8A99-7FEF8516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340854-D269-4414-A310-639F7605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95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F400-5384-48A9-A47E-5FB4E6AE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28C17-F4D3-4AC6-A6EF-CC54DC0B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67FC5-07F2-4686-947F-61D90140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F6D65-6117-41F2-94DB-FB9A5920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6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891D-50D9-4168-9EB1-C6836CDF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5B8D0-858B-4C59-B9AA-2FE1B18F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A9E07-4E41-4912-A39D-C915FC9B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5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E997-6E51-44F3-9B70-D5142EDF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8A5FD-3003-47CC-8C98-821706FB3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3B70F-0404-48DC-B471-8F427B99C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A87E0-A048-4B9B-9C53-D721B375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8DAB1-0741-45C0-AA4D-F3B552B62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7A7B9-594F-4FCA-81DA-F19391B9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7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4BAE-B1BC-4309-8FEC-97A62523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4A2628-801F-421F-864C-78BBFBF87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538EC-1D36-467D-8A5A-8B6A49EEF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444A1-0D0F-4642-B527-F07C3411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82CF0-9EE4-48A8-862D-0FFE536B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E7111-3FE3-4093-9ECD-2C50A46E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78F740-E914-4BDD-B0FC-CB9B9968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91B13-6AC8-46B1-9F87-0F891C235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53C27-78D7-4B1D-BF1F-5D7B7C1C0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43C15-A86C-4301-B10E-40B6B581815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9BCBE-3E92-4CF4-95DC-FC59F04C7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5E4CE-C04E-417E-935D-DB08CBF13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153BF-FB98-4EAA-AED1-649DEEC9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37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F067-0BE7-499A-8267-DFECABCF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83EF-D5F0-43F7-8C99-E5CCE4746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828B3D-347D-4C51-B8B0-25E3BF900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6" y="1243100"/>
            <a:ext cx="4096289" cy="3653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23BA5-4FFA-4435-9B5E-4ADB0CA4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728" y="3228465"/>
            <a:ext cx="4043281" cy="3606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2B9570-7372-40B0-B760-135F5A311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145" y="0"/>
            <a:ext cx="4348081" cy="3878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4CF0B-C539-4B4A-BE74-993D53EDF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101" y="3069889"/>
            <a:ext cx="4202307" cy="37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96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35C4-9698-4475-9B53-28D0D84D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243FB-6DA2-4466-B560-2A13CDB9A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92380-A306-47C0-918A-53C347DE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062" y="3119154"/>
            <a:ext cx="4092737" cy="3650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AF476-8366-4230-AD3A-22EEC00AB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836" y="490194"/>
            <a:ext cx="4360170" cy="3888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C85DC-CE6B-4E30-97E7-ED5B16E20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34" y="3186418"/>
            <a:ext cx="3941908" cy="3515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376C7-A9DB-4F92-97B4-956AE83E4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67" y="1364974"/>
            <a:ext cx="3253894" cy="2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99A4-8576-4E5A-A0BE-D202D1F7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60D3A-D8AB-4C16-8453-412AE3D6D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0A598-51DD-47C3-AEB9-AC6E4469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48" y="1113183"/>
            <a:ext cx="3238068" cy="2888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BABA4-CEB8-4721-AAED-203D5DAB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589" y="3214541"/>
            <a:ext cx="3772479" cy="3364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0D05DD-6115-47AC-882F-906B9B724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181" y="486323"/>
            <a:ext cx="4403822" cy="3927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54730-6E32-49CF-A8C3-043168485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865" y="2996158"/>
            <a:ext cx="4017323" cy="35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7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9189-5310-4EB9-9339-FDC45E50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785DE-7CAD-4E8F-99A9-02A9CDE7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0B51C-558A-4B0B-A1B9-E785071E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95" y="1385740"/>
            <a:ext cx="4074375" cy="3634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2C64D-C44E-43FC-A690-DDDC5646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82" y="3379450"/>
            <a:ext cx="3804928" cy="3393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73AFB7-7A79-437D-89F1-C13119182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358" y="509046"/>
            <a:ext cx="4095514" cy="3652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819EE-179D-4116-85F7-7AFCEF902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874" y="3044858"/>
            <a:ext cx="3987105" cy="355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8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11C11-3629-4A79-9423-6A636ECC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83D0C-EFDB-4A3F-A014-ADB89677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3AABD-71AF-4EEB-BAF2-2AA3C08ED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85" y="1450828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649C2-DDC1-4611-822E-79916C9F7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42" y="572294"/>
            <a:ext cx="3844498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DBF674-4DCE-4DAE-BEDE-F125FE184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258" y="3006743"/>
            <a:ext cx="4200100" cy="3746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B35F6D-EBD5-47E2-AF70-244257283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331" y="105087"/>
            <a:ext cx="3742898" cy="333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90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4B1B-708A-4F8D-9E7D-ED62374D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27B64-11F3-4023-8922-86BFCADB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F7635-C1CF-43AF-9197-E924110C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35" y="2482533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4F54E9-4B29-4291-AD36-09474AC66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153" y="193993"/>
            <a:ext cx="4488095" cy="4003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0465D-353D-4638-ABC3-9B420AF3A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120" y="2946400"/>
            <a:ext cx="4226100" cy="3769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41C92-184A-4AFA-923C-B97FBBD7D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642" y="481013"/>
            <a:ext cx="38444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AB4C-5123-4B22-A2C8-CD88DB99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0729B-1D19-4BA6-99E2-CF664331D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BE278-1AE2-450F-85F4-A615766F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82" y="23622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C0C0D8-A7B7-47C0-8A2D-09246AA3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242" y="139700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FD5741-40F4-4CFF-942C-1B66F5D73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42" y="3029811"/>
            <a:ext cx="4281378" cy="3818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EF6CE-AFA1-4FDE-ABC7-063BA23A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740" y="555426"/>
            <a:ext cx="4086860" cy="364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6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0EF9-F109-443F-AD30-93664952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09CF-4D3F-47D1-92FD-71BF28B7F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641AE-877B-4CE5-BEB9-5C11850C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3" y="1851919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FC653E-FD69-4F8E-B9B1-BC13288C9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751" y="394494"/>
            <a:ext cx="4043842" cy="360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367AC-59D9-46E2-A349-245B0B267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975" y="3157352"/>
            <a:ext cx="4128978" cy="368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0C2CD-12F1-4F63-8015-8AA88FFE0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769" y="203894"/>
            <a:ext cx="3651458" cy="325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42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142F-7367-4DEB-B2EA-C2443565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001AA-A259-45C3-8982-BA0BCD09F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4A357-5DD9-44E3-BCF5-0165AF20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52" y="1424342"/>
            <a:ext cx="4317229" cy="3850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D5C04F-418F-4DB2-99BB-76C05977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93" y="45720"/>
            <a:ext cx="4317229" cy="3850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74E82-3B54-421C-91FD-A7F38FE7E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694" y="3204247"/>
            <a:ext cx="4108903" cy="3664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5160A5-C259-4E3B-BD26-1FBAA29F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455" y="2341165"/>
            <a:ext cx="3722578" cy="33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43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2A4B-9E66-4D34-BE2B-6B31AB251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4DEFD-6354-42BC-9081-539BB72E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D39AC-EF53-4BAC-A18F-E99E7001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10" y="572294"/>
            <a:ext cx="3844498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EE42CE-57BA-4764-BEBA-25A9C7B2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0" y="1341973"/>
            <a:ext cx="3551516" cy="3167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F3B6D-4BCA-43AB-8DFF-EBF7A60A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502" y="3429000"/>
            <a:ext cx="3844498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A01B75-7CBF-4980-A0C3-5F6BC14FD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912" y="3088482"/>
            <a:ext cx="38444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6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B504-DB90-429F-BC63-624BB96A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D8C3F-85D2-46F7-B376-D2421C80C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19F04-2679-46F5-8035-AB340375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5" y="2733761"/>
            <a:ext cx="4214613" cy="3759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C897F-CD84-4F3A-8624-209A3082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562" y="625880"/>
            <a:ext cx="3505062" cy="3126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17A725-B2CD-4949-8FEB-05966BCD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728" y="3088437"/>
            <a:ext cx="3915176" cy="3492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38ADD0-9FB4-4327-9760-F3992E905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642" y="1069002"/>
            <a:ext cx="4440243" cy="39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5A63-A000-4148-A6CD-82AC7E95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0EE04-FCB2-44F8-9C70-A765758EB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E6B0F-359A-431F-B00B-1D1529C5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70" y="1292472"/>
            <a:ext cx="4081081" cy="3640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452C9-4DAB-4F6F-8806-73A8C52E0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469" y="2989396"/>
            <a:ext cx="4162550" cy="3712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9FBFAC-49C5-4312-9155-57F2E48C1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641" y="-1696"/>
            <a:ext cx="3745159" cy="3340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BBA8F-0CF3-49E6-B315-8386F99E1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019" y="2989396"/>
            <a:ext cx="4162550" cy="37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98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BF87-4F60-4119-9FBE-7D40F0E1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6EBD-7540-4318-9E7E-575F38DB1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80882-DFEB-43DD-8176-C6E92EE3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9" y="1485901"/>
            <a:ext cx="3379954" cy="3014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AB911-6A61-4AF0-946F-7BE660589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429000"/>
            <a:ext cx="3844498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878C3-3D1F-4CE7-AB29-93B0FD9E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793" y="365125"/>
            <a:ext cx="4193998" cy="374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6C1A1-A0F9-43F0-96C8-17502957A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874" y="2566362"/>
            <a:ext cx="4429884" cy="39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08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C284-D27B-43F6-B1B4-45FF3EEC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CC41D-DB70-494C-80BD-1A798533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66809-5541-4BE3-BECB-A77F6119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19" y="1480008"/>
            <a:ext cx="3567060" cy="3181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F8A24-0E1A-45BB-9587-A7745C382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84" y="3316893"/>
            <a:ext cx="3970189" cy="3541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0B933-82CB-4BF2-9345-F3DF3F2BF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935" y="524422"/>
            <a:ext cx="3970189" cy="3541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61B59-7449-4ED5-AEAF-2E0522AA0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216" y="2975260"/>
            <a:ext cx="4247527" cy="37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9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CB28-167C-48C3-9DB9-A2FF7A7A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D5110-8F58-4D0F-9225-0FA55FB38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A131-F8AD-4270-A9F2-7CACC2A8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88" y="1223877"/>
            <a:ext cx="4163586" cy="3713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85928-EA9F-4AD3-8C97-DEE8A1B3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09" y="546423"/>
            <a:ext cx="4020704" cy="3586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8CB63-CB0D-4C69-80E6-2AB55B0E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154" y="3624320"/>
            <a:ext cx="3450520" cy="3077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8A3F26-CA48-4B9D-B49B-034E48933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808" y="2866159"/>
            <a:ext cx="4066172" cy="362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9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A385-9FE4-48F6-8360-60FA6D8A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A5A57-AEF7-46C6-8795-247130F16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18D26-9518-470C-A650-DF0D4080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0" y="2170264"/>
            <a:ext cx="4492198" cy="4006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36174-FC97-4048-8F2C-4813A0C6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877" y="111125"/>
            <a:ext cx="3844498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E31264-123F-44AD-95FB-67B650B9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284" y="2897730"/>
            <a:ext cx="4315553" cy="3849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36301A-A309-4894-B870-91E36A74B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857" y="365125"/>
            <a:ext cx="4150149" cy="37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A5F2-606B-41C2-B482-547522AE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BD0DA-2BA0-4C47-BADE-6684E6168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21DEC-E5CA-4CA7-AFDF-B37561F0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22" y="1623172"/>
            <a:ext cx="4049286" cy="3611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3735B4-743A-4C6D-A137-C237A7C5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653992"/>
            <a:ext cx="3592242" cy="32040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D567A4-8BB1-4217-AC60-CECD7CB67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45" y="711697"/>
            <a:ext cx="3844498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76F1A9-123B-45F9-8ED1-EE69C7EF8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315" y="2957932"/>
            <a:ext cx="38444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6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0D2-5624-4743-944C-605FFD800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94EE6-7EC4-4639-A94A-8DCD31667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06BB9-3273-4843-BC22-2FECF049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6" y="1630363"/>
            <a:ext cx="4068760" cy="3629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E32D3-2AB0-4843-AB32-90FEA501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479" y="498475"/>
            <a:ext cx="4309042" cy="3843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A9481-4184-4AF5-9AEE-5B8BEC4A7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661" y="3525112"/>
            <a:ext cx="3734961" cy="3331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EEF84-A9B4-4256-9F9F-EB48BA62F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790" y="457564"/>
            <a:ext cx="4068759" cy="36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9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7A11-9587-47EE-B864-8A627FE8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F16EF-2961-4C9C-AB63-24EA9FF70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09916-3174-40D3-B3BC-92A42AB51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0" y="1350818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19B0E-09A0-4D0E-9F43-14E061FD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157" y="34290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0F4C3-6C32-4854-ABFD-D3BFC4471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293" y="821676"/>
            <a:ext cx="3564898" cy="3179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A074D-A4B6-4044-8A75-84AD41653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911" y="2919845"/>
            <a:ext cx="4263898" cy="380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1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7304-9322-40BF-857A-8D5F509F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9221E-A308-4069-8813-506223BB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D5D09-0E5D-4E09-BA64-390D4921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3" y="1360415"/>
            <a:ext cx="3471698" cy="3096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DB05BB-043C-4BA0-A9FA-504D96F3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249820"/>
            <a:ext cx="4045389" cy="3608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0E317-AD7D-4ED4-B480-9150D3CF4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176" y="260277"/>
            <a:ext cx="4440243" cy="3960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7359E4-8621-482B-A7B8-30F72ABF5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840" y="2989543"/>
            <a:ext cx="4045389" cy="36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86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C91B-25EB-4CA2-8D4C-78A1A30A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C1E5-77CD-4BAA-BA0C-B1458DFE4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61836-2196-49BB-970B-99D96873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3" y="1413163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C5096-F3EB-408F-81B0-9FDE32C8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175678"/>
            <a:ext cx="4128516" cy="3682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9BDBF1-87DE-4EF2-9F17-DE4D2511F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830" y="41564"/>
            <a:ext cx="4618414" cy="4119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B0040-A4AD-4619-A5E0-11205FAD6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010" y="2963675"/>
            <a:ext cx="38444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9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2C96-CE50-421A-8567-F2CB5334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EEA63-09C2-4064-8519-E701140EE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82CFF-A356-4B7A-A96C-18B64747E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9" y="1350818"/>
            <a:ext cx="4240598" cy="3782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E630D-A87D-49D6-A823-A2F37480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612" y="3063875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550ED-A6AB-4BBE-B36D-A5D84CED0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798" y="365125"/>
            <a:ext cx="35881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5F29-6D6A-4216-934F-C175100F1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110" y="3041848"/>
            <a:ext cx="3692098" cy="32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5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F0A5-9847-4F7E-9436-3E5A626D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B9135-DF3E-4624-85F2-A976D3896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2101FE-6B71-48F5-B0DD-F09FEA2B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6" y="1364974"/>
            <a:ext cx="4093369" cy="3650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7DAF2-96E3-40EC-B04E-2DE6A4F8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15" y="3429000"/>
            <a:ext cx="3844498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24F42-DE70-430A-A1EB-C68923CD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55" y="0"/>
            <a:ext cx="4387837" cy="3913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94414-A6F7-4CF8-AE36-0FCEF8583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928" y="2944383"/>
            <a:ext cx="4387837" cy="391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67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0C0A-C938-4F42-9931-68862B96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FFBC5-D648-4BFC-9DF3-3CAFA889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70778-A522-4A05-90BB-50D6CEC0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" y="1416528"/>
            <a:ext cx="4003825" cy="3571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568FA-D2C0-455B-91E6-75B2D38E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93" y="3408073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03E3A-9671-45D3-BA2C-35EEE377E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84" y="365125"/>
            <a:ext cx="4024607" cy="3589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E439E-7247-4A51-A7A4-8FC9A88F9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523" y="2935910"/>
            <a:ext cx="4003825" cy="357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5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D2-69DF-447A-9BD0-ABEE0F4B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53FE4-9A7F-4861-9EA0-8C58CA2E2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63DC9-2046-4690-AAFE-FC1D3D5C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4" y="1371600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70B64-CA5E-484B-860F-CD7777AAC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757" y="3221037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19F664-904F-48AD-ADD4-E38A97F85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698" y="394855"/>
            <a:ext cx="3525843" cy="314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0C53E-9BB1-4870-9FE2-7F973F98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655" y="2632536"/>
            <a:ext cx="4294771" cy="38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2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368F-8933-4AFB-9662-E4DCF8C6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342A8-77E8-479F-84F1-41BCC42DF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D35C4-4ACC-47DB-82CD-78B56E1B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347"/>
            <a:ext cx="3338807" cy="2977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11E73D-8E80-4779-900D-DDACAB0A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4290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40363-0F70-427B-836D-3D4CA9A24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804" y="688398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B93CB-CEAD-45AE-A221-21ECB7778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302" y="2464442"/>
            <a:ext cx="4544153" cy="405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37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6CD9-AF1B-43BB-A1A9-D5EC46D4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C8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163D64-41EB-4D75-836D-0604E1DB3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70" y="1479405"/>
            <a:ext cx="3472040" cy="3096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1D698-179E-4C11-B9CF-399EFF30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47" y="3241963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DF95B-BA25-4EC5-B4BC-8D10071B5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283" y="191238"/>
            <a:ext cx="4253207" cy="3793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CDAAC0-F7BE-49F5-A9D4-11F3EB688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593" y="2941252"/>
            <a:ext cx="4176937" cy="37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71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75FF-6B23-4F53-986D-90D36663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D534C-7B93-4086-8501-290CA7D02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44343-E0F2-47BC-9E8A-DCE69169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8" y="1690688"/>
            <a:ext cx="3331898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4D9BF-5253-4C51-AA75-1E519426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739" y="2876550"/>
            <a:ext cx="4307261" cy="3841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A4357-FEC7-404B-81D2-55A356BFE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301" y="131857"/>
            <a:ext cx="4055772" cy="361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E2C28C-B6D5-4746-80C2-66BBAF6C0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402" y="2988704"/>
            <a:ext cx="4055772" cy="36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86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A884-90EC-4854-AE91-CF62038F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67884-DE31-4780-A9F0-BB37AB874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7EEA5-D1AA-48E2-870B-3B9E3FF4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" y="1454727"/>
            <a:ext cx="4100798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173CB-9708-4A1F-85D2-B67A3D0D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05" y="3030167"/>
            <a:ext cx="4045389" cy="3608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B1BC7-14AF-483A-A733-B569D080E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82" y="0"/>
            <a:ext cx="4291658" cy="3827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611FD-27BD-4386-A604-8B40ADD98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641" y="3119757"/>
            <a:ext cx="38444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50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5AB3-D2E3-4763-9D3B-7B4DC42E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4470-15B5-476C-A976-F4D86507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83BB5-6A7F-475A-AA1B-ED7F2AB9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48" y="1439013"/>
            <a:ext cx="3442716" cy="3070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C9BBD-B398-4A4F-BA30-D2AC461C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538" y="3761509"/>
            <a:ext cx="3471698" cy="3096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E764CE-B263-452A-89E2-4051FD0F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139" y="681037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F999A1-9F26-4370-AE50-0412D3F05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343" y="3438252"/>
            <a:ext cx="38444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50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DA2F-4B10-4E8B-9FA3-95668A0C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4B6B-EC8C-412F-B07E-3C7753350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3CFD0-99DE-4384-B84D-D566E6C5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9" y="1309255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506521-A96E-4A16-B88D-F04ADD79B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21" y="3357714"/>
            <a:ext cx="3796006" cy="338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7D6AB-9903-49B4-8E01-6024B31FF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356" y="383010"/>
            <a:ext cx="3567407" cy="3181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9A3BA-E622-41E3-9952-602FA5476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497" y="3076315"/>
            <a:ext cx="4147398" cy="36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0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8A74-F1AF-46E7-A5EE-D30435DD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6A92E-1AA4-409A-83CC-873AC9C8A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F38D7-D84D-4227-A64B-9DCD7063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20" y="1606374"/>
            <a:ext cx="4086953" cy="3645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CE993-34A4-48A1-8C25-5B013A6F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742" y="3175678"/>
            <a:ext cx="4128516" cy="3682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6CA8B-041B-4D83-8126-3BE5D7B81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106" y="365125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E9011-B0D0-4DC2-958D-7636E17EF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393" y="3040741"/>
            <a:ext cx="3567407" cy="3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69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C5B4-852E-409E-AB9C-DD8FD2DA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CA0B3-9DAA-4D72-A64E-9977811A3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64B6A-37CE-4334-AC99-33EADFCE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5" y="1615642"/>
            <a:ext cx="4066171" cy="3626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52DF0-0C36-41B4-9668-9E7B7646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914" y="3174278"/>
            <a:ext cx="4066171" cy="362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C94DE-9494-4BDA-A467-FFBC7BE80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36" y="111125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CA991-6EE5-47A1-ABC5-FB949DA74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666" y="2974976"/>
            <a:ext cx="3955334" cy="35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6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2BE2-054A-4330-AFCE-BFFB91F7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183F7-CB9B-419C-B839-8589ED18A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CAA3D-1A98-491C-8774-2D155200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" y="1504121"/>
            <a:ext cx="4316239" cy="3849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02BD-5437-47A9-BD09-FF5B8977B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486" y="3355974"/>
            <a:ext cx="4108227" cy="3664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A1FB3-BA13-413A-9BC9-B789BAED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050" y="337068"/>
            <a:ext cx="4108227" cy="3664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677D3F-E688-433D-85D3-C27BB7A49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381" y="2685318"/>
            <a:ext cx="4467350" cy="39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85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EE61-F876-485A-AE07-FB85AEA7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E434-EA03-43FF-A891-1EDC4E43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66F6E-B2B5-45BD-B56F-5E750A34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4" y="1690688"/>
            <a:ext cx="3608971" cy="3218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09141-AAC1-41F3-8EBE-ECADAF30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11" y="3231195"/>
            <a:ext cx="4066171" cy="362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A004B-4981-43CA-9ABA-A449572C8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670" y="12267"/>
            <a:ext cx="4066171" cy="362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88F9F-19A4-4586-BC1B-E1BD0AC95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015" y="2971661"/>
            <a:ext cx="4357254" cy="38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90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2FD7-6E6B-4584-A4E9-ABB5DE24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D0AC8-32BD-455F-90B8-276B7A76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821B6-9DE2-422F-8EBD-57F84B510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5" y="1413163"/>
            <a:ext cx="3401798" cy="3034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100147-8582-4AB4-B476-D8E657113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12" y="34290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B2834-2DAE-4640-B757-B42BF8152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611" y="572294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8E6C04-B56A-42B2-BECC-076390B46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300" y="2944595"/>
            <a:ext cx="4086953" cy="36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6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7E02-7DA3-4525-9A13-D00C925F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69D75-6E8A-4834-8C2A-7C8312C0A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02BAE-3A3C-49D7-B044-93E92D8A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56" y="1431708"/>
            <a:ext cx="3567407" cy="3181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C39F9-20BD-4792-A18D-26EFB605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175678"/>
            <a:ext cx="4128516" cy="3682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5AF29-4704-4C6B-A14A-AC00F7BE4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62" y="900452"/>
            <a:ext cx="3634799" cy="324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3ED57-7393-4DD9-B051-502415850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320" y="3302339"/>
            <a:ext cx="38444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75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96D0-8730-4767-84CC-A1FC94F8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5ED92-6118-4935-B034-26581F94E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E543D-D37F-407F-B9FD-AA16A987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8" y="1515403"/>
            <a:ext cx="3380371" cy="3015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CB958-4334-4BDA-BC77-BEB58807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905" y="3052043"/>
            <a:ext cx="4267132" cy="3805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E751E-80E1-44F4-AD52-7262F3A6D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244" y="365125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22AFA-7957-48CB-85F0-7E0070D3F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529" y="2686918"/>
            <a:ext cx="4267132" cy="380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26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4BAF-CDEB-46E2-96D3-B08D39D9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F88F-BCEF-4464-984A-0794F27CA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01578-F931-4BD7-85EA-BF8AC5A8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29" y="1226128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CBE2E-09B1-4D3E-BAEB-9867EDA7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4290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EFF13-8ED6-43D1-8156-E55F8377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334" y="681037"/>
            <a:ext cx="3995786" cy="356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A9103-942C-44B0-9CAF-56DD7DAE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24" y="2953544"/>
            <a:ext cx="3995786" cy="35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1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4AC4-14EE-46D1-8344-38335002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D87D-BB26-4815-9E71-9FBCDB0D7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3EC6F-2C14-4888-AAC7-CE5252BA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57" y="1448820"/>
            <a:ext cx="3484280" cy="3107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BB6E05-E109-463D-91DF-9A2A4DD6F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702" y="3464656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D337D-83E8-43A5-BDDF-504EEA872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084" y="109224"/>
            <a:ext cx="3955809" cy="3528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FDD25-7E68-4D53-B99F-5F4E610C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047" y="2698522"/>
            <a:ext cx="4301698" cy="38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97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9CA4-9096-4287-AFC1-8CB9C608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E63CD-157C-4B80-8679-776EF8574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585FD-C614-4709-9B2F-0288D5EC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3" y="1330036"/>
            <a:ext cx="4100798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F6702-34D4-4DC7-9545-20C7D5D3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749" y="3273136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F45D5-0EEA-4C25-B475-98F6101F3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998" y="-132989"/>
            <a:ext cx="4240598" cy="3782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3DFD98-6604-409A-B807-46D3658A7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09" y="3010550"/>
            <a:ext cx="38444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23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9F8E-7336-4C8C-B514-CC076321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B018-23A1-4206-A49C-DF988B3E4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1627D-1A4B-4B68-8326-D7B5FB4C5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8" y="1379506"/>
            <a:ext cx="4357116" cy="3886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1F6E7-4104-443F-8786-C94BC753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926" y="3429000"/>
            <a:ext cx="3806780" cy="3395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9F6C8-8A3F-4D9E-AE7B-EE6A9B05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358" y="365125"/>
            <a:ext cx="3806780" cy="3395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016EB3-FE7D-4CF3-807D-C0AE9808A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106" y="2635243"/>
            <a:ext cx="4333798" cy="38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67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81D-35AA-4EF8-8009-F948BF97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2176-245C-450B-BAF9-BDDE62D76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A1358-9676-4551-9715-A2DBA986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56" y="1309254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E09B8-7721-478D-97A7-435B4E39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49" y="3117272"/>
            <a:ext cx="4124098" cy="367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15FDF1-8E09-46F9-BA4B-E809CDC30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78" y="62346"/>
            <a:ext cx="4124098" cy="3678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7366C-FCB8-4FD3-A1C9-58402AFFA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826" y="2752147"/>
            <a:ext cx="4193999" cy="37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1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6353-D8EF-4986-B800-3DF4BE0B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FDE53-228C-4F2C-88D2-C488A935E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74333-D4A0-4FF3-84AB-DAAC99AB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8" y="1392382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D750D-2628-41BC-AA13-92D0C6CE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49" y="34290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C71C1-2505-490B-8958-A6C36ADC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817" y="0"/>
            <a:ext cx="4357098" cy="388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E8F0A-8934-4861-A178-534F01F73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11" y="3034145"/>
            <a:ext cx="4124097" cy="36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5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36F7-F793-41C9-950B-063B95E6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5AC8-9014-40DE-A6D6-32802CA3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60AE8-1E6A-4F5F-9495-F1EEDB10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30" y="1388785"/>
            <a:ext cx="4423155" cy="3945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E9BCFE-E1A4-4AE2-9F13-360A04A0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23" y="3293339"/>
            <a:ext cx="3844498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9D8179-F0C0-4554-A65F-9C68D090A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563" y="-92304"/>
            <a:ext cx="4149368" cy="3700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20B741-4CD9-4DDB-8E6A-88B5606AF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008" y="2791954"/>
            <a:ext cx="4149368" cy="370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47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D0AD-7E72-4671-AA1A-378B0FEE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FC598-D730-4D47-9A3D-7171BB279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1F313-DDED-42AF-93D6-05B35C05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6" y="1569027"/>
            <a:ext cx="4170697" cy="371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C6221-908B-42AD-A8B0-4ACF34B2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583" y="3428999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A0D28-3E52-484C-BF95-97F2FCEA0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583" y="631394"/>
            <a:ext cx="4170697" cy="3719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584A5B-C7E3-4449-BAB2-748579A71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747" y="2881170"/>
            <a:ext cx="4170698" cy="3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03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6E55-08DA-43B3-8EE0-A88E0401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A3481-3D3D-451C-A6B7-A88D4A144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83B65-E6B0-4164-B64C-8A7AD950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38" y="1309255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D777C-E5BE-43D6-8A9B-961CD6D3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4290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618C4-EE84-46D3-B4EA-331EA5E04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611" y="365125"/>
            <a:ext cx="4380398" cy="3906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5C9E6-6DD3-4E06-BA43-6925626CE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759" y="3088480"/>
            <a:ext cx="3844499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88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491-93E6-4D16-8D27-28B2E8B6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F9AE0-F3B1-4D99-AA5E-40E3955AE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25149-5E42-4ACB-B629-3233F91E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51" y="3063875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87EDC-E39B-40AB-A7AC-3C2301330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79562"/>
            <a:ext cx="3844499" cy="3429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33BE9E-BA07-40A8-B2C5-631C25D70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054" y="111124"/>
            <a:ext cx="3844499" cy="3429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33C36-E24C-447C-94C0-6CE4D2F80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775" y="2747962"/>
            <a:ext cx="3844499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39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26F5-02BF-42B7-B76D-A1915BE6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5D45D-F6EE-4F83-994A-8C08AD376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3FD23-6EFC-4CEC-84C3-0A469E3DD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0" y="1413164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9611D-375B-47D1-84CE-EB0CCE355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883" y="34290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2E021-C4AF-4CCD-8892-37CFB08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591" y="365125"/>
            <a:ext cx="3844499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D1736-B192-4E81-BB30-589990A03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332" y="3060195"/>
            <a:ext cx="3995786" cy="35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55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6519-1DF0-4FC0-9ED3-A66ED919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F24E-9380-43F8-BF3F-9B28BB7DB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5F441-EF6F-419B-BCDB-37CD9F5B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" y="1267690"/>
            <a:ext cx="4473598" cy="3990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1ABE62-CE95-4C48-A1AB-5F012B78A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2990320"/>
            <a:ext cx="4336334" cy="386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A0CBA-7FFD-4C15-ABBE-6E4D05DF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98" y="290092"/>
            <a:ext cx="3986468" cy="3555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55211-F99A-4897-85E7-5A97B80A6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350" y="2990320"/>
            <a:ext cx="4170697" cy="3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44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B371-4522-48C0-AEBE-C0D2E99D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C0D1E-959B-4118-803E-CDDB5748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4A782-2258-4946-8C84-68503E58A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6" y="1267691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82F072-96FC-4F4F-B2D5-3BA34CCD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56" y="2921767"/>
            <a:ext cx="4003825" cy="3571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A67D5-7E56-4E0D-9264-598EBBE1A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484" y="20781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7A5C3-8532-4310-9AF4-3B9052C6A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323" y="2410366"/>
            <a:ext cx="3567407" cy="3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95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D387-940C-4EEC-A853-F45406F0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A2F23-675F-4DE6-8DA0-54C9FC0F9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FB317-FFCB-4115-86D1-594D020E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6" y="1392381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9085C-E6A4-47F1-BA2A-8E0A83A2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575" y="3142960"/>
            <a:ext cx="4066171" cy="362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A6565-D71B-4692-BABE-4E1A6383C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63" y="62344"/>
            <a:ext cx="3844499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3EC2A-6FCA-48C6-B2EB-B02526281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945" y="3340675"/>
            <a:ext cx="38444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06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C1DD-7A95-42E3-B101-4926CD35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94694-247F-4BA5-B0A9-D1893523D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B4A7-9B94-46A3-A817-4EE17B5F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8" y="1378960"/>
            <a:ext cx="3929446" cy="3504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EAFA0-5B40-4225-82B8-A4DCA071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47" y="3304164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D5B22-396F-4515-B650-E93A2CD73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56" y="365125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C43F6-FABE-42FE-B364-1CE2674F6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21" y="2625195"/>
            <a:ext cx="4336334" cy="38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33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619F-62F6-47CB-854F-9AD4908D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74962-6B39-4E49-A8D1-CD7906A3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A9A29-A304-447A-B1B8-CB1AA0C9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3" y="1330037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B4B8A-E54C-4BF9-AE0D-4BFCDF9F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4290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6E0CC-3DE1-4CDC-9F28-6A5EBFA24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084" y="394856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81EB3-39AA-48D8-8245-65E659254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283" y="2867891"/>
            <a:ext cx="4240598" cy="378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08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0EB35-EC1A-40BA-9642-C65A151E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AED4A-F95E-4191-9A59-8BF011EE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7494F-64A9-4AE8-A6F7-4F93689F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0" y="1522963"/>
            <a:ext cx="4273989" cy="3812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F9910F-8679-4C70-A94E-AEA69668B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447" y="3745227"/>
            <a:ext cx="3564898" cy="3179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D7DA1-4E17-42E4-A347-2A32B6721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96" y="681037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DED8F-3D17-4128-864A-A78041399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302" y="3063875"/>
            <a:ext cx="38444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8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B67B-570E-4A00-B38E-3D0C96A2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5B55D-DA87-446B-862F-5B9B56340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37A14-3C68-4D45-AA43-9D03400E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4" y="1245705"/>
            <a:ext cx="4301380" cy="3836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B37C8-7760-4B2D-A272-0AE9A32F6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54" y="3038942"/>
            <a:ext cx="4281820" cy="3819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86403-1DEB-43BB-B352-1047B6723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156" y="33940"/>
            <a:ext cx="4433108" cy="3953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57D4D-3830-4E73-B4E9-AC3F7E129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445" y="3129236"/>
            <a:ext cx="4127555" cy="368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22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1F25-9320-4F8E-8615-189B4A74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840BB-EADD-4834-AD9A-7255ED784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E75AF-E89C-4156-86A8-170FF457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" y="1350819"/>
            <a:ext cx="4054197" cy="3616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83444-5E3C-4187-9265-D333C2CA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4290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DD547-6E27-49D9-88A5-57A907FBC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97" y="365125"/>
            <a:ext cx="4193998" cy="3740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0B3EB-74AD-4B20-BD1F-F8999A8E5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801" y="2752147"/>
            <a:ext cx="4193999" cy="37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84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BAE2-B948-46F4-A939-66C11FCE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936BD-757A-4D2C-A641-D22073A41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C6D79-4378-4269-87DA-FE735B2E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2" y="1330036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EF8E2-8BC9-495F-B31F-3574B143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66" y="3429000"/>
            <a:ext cx="3658096" cy="3262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57DE1E-A198-4AC3-8E1C-D7529A47A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139" y="365125"/>
            <a:ext cx="3658096" cy="326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5B7E5-A0B3-46DA-B625-D79638DFE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465" y="2951018"/>
            <a:ext cx="4054197" cy="36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54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6E41C-9F8C-4244-B5C8-55F1BE9B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B56E-10F1-4724-B144-A22B5498C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A400F-1C32-4159-9EF8-99596F08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29" y="1454727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F1C5D-5CD2-4B61-B216-B2C590F9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484" y="3304164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62CF96-F25A-443A-86FB-79CB2B39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380" y="681037"/>
            <a:ext cx="3442251" cy="3070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9D18D-7004-4035-8A66-134F9B73B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664" y="3249613"/>
            <a:ext cx="38444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76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C203-7B5D-4495-8723-A8503C2B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D1ACD-B39E-4E9D-ADF3-11BFFA44B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508B8-C02C-4370-90FC-629CEF63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5" y="1371600"/>
            <a:ext cx="4124098" cy="367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5DCA50-6FCF-4315-ADEC-C38F1B72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20" y="3268356"/>
            <a:ext cx="4024607" cy="3589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ABF87-7E2E-4A3B-8228-26D328AD5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189" y="365125"/>
            <a:ext cx="3611498" cy="3221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17865-7337-4CF5-BE83-49EDCB643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817" y="2955780"/>
            <a:ext cx="3611499" cy="322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70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DB68-4A45-4416-8CC0-723B7493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A2540-80BE-4322-A683-61B41478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12AD0-531F-41CE-BECE-2BC6752F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29" y="1517073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0317B-F34A-458F-8472-9F1799D7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47" y="34290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AD68D-B86B-46FC-81FB-E184CEB73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698" y="558873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D0569-C551-48AF-9660-853F8AD22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2761016"/>
            <a:ext cx="4211643" cy="37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19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D80D-5204-4DB1-B649-EA1ADBF6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8E53-4F4B-4317-BBFE-40F7C6C06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08CBC-3D8A-4230-89C1-47F9D1946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11" y="1350818"/>
            <a:ext cx="384449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8E6AA-70D8-4602-9803-4010654EE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8" y="3429000"/>
            <a:ext cx="384449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3263B-6593-4C05-90DC-3E9BC0DA4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496" y="365125"/>
            <a:ext cx="3844499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FDEF5-98E4-47EB-BCB2-58E4058D1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746" y="2769027"/>
            <a:ext cx="4211643" cy="37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0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6ECA-45CE-4EDC-9AFB-72CB5D98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BD1B-2E8F-4145-BB7A-327D93C8D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98460-C07C-49C3-A5FE-73C9A801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9" y="1444336"/>
            <a:ext cx="4450297" cy="3969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D0685B-160A-4ED1-9731-E64AAA52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20" y="3429000"/>
            <a:ext cx="3658098" cy="3262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61581-2C69-42A7-8046-0F0B526CD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93" y="365125"/>
            <a:ext cx="384449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FF66E-07DB-4043-9CD4-CD8510D03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293" y="2935280"/>
            <a:ext cx="4211643" cy="37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CDB6-BCC2-480F-AB9D-52618D48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FF484-892E-4924-A63A-C0867A83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8DA24-0DB5-49BC-B133-137897444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1" y="1338728"/>
            <a:ext cx="4122794" cy="3677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8DDB52-A104-4774-BED4-E2860E70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246782"/>
            <a:ext cx="4048795" cy="3611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70011-B9E3-4F3F-94FF-1CC2214CA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895" y="-222825"/>
            <a:ext cx="4290753" cy="3827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82BDB-79AA-465F-BDEB-B3EF30820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14" y="2977069"/>
            <a:ext cx="4290753" cy="38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92F5-E6B3-4452-B515-15539634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F4EE-D441-4E32-9322-489BE272B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1F64A0-8AC8-4B2A-B986-5244E4D7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1" y="1309136"/>
            <a:ext cx="4033937" cy="3597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C8C8E5-296D-43FB-B30B-26F2063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2" y="3298980"/>
            <a:ext cx="3990272" cy="3559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7FAAA5-BA1C-436A-BCC4-D66BBF7F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110" y="-252560"/>
            <a:ext cx="3990272" cy="3559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7BE53-5D84-4993-BA2C-0463E4185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702" y="2559914"/>
            <a:ext cx="4454098" cy="397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1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233A-7295-4252-A04B-9ADD775E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8C6F-8D37-463C-A29A-50E62CF56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ACE0E-96C8-45B3-9166-7A5FACED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2" y="2865755"/>
            <a:ext cx="4066625" cy="3627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B0291-2B98-4B50-A698-1FAADD583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792" y="365125"/>
            <a:ext cx="3326201" cy="2966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4EE72-3C22-4418-A84B-35DAC980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232" y="273684"/>
            <a:ext cx="3953427" cy="3526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436CC2-EEBD-4925-9550-E09F8CAB9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483" y="3225324"/>
            <a:ext cx="3953427" cy="35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9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66</Words>
  <Application>Microsoft Office PowerPoint</Application>
  <PresentationFormat>Widescreen</PresentationFormat>
  <Paragraphs>66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A1</vt:lpstr>
      <vt:lpstr>A2</vt:lpstr>
      <vt:lpstr>A3</vt:lpstr>
      <vt:lpstr>A4</vt:lpstr>
      <vt:lpstr>A5</vt:lpstr>
      <vt:lpstr>A6</vt:lpstr>
      <vt:lpstr>A7</vt:lpstr>
      <vt:lpstr>A8</vt:lpstr>
      <vt:lpstr>A9</vt:lpstr>
      <vt:lpstr>A10</vt:lpstr>
      <vt:lpstr>A11</vt:lpstr>
      <vt:lpstr>A12</vt:lpstr>
      <vt:lpstr>A13</vt:lpstr>
      <vt:lpstr>A14</vt:lpstr>
      <vt:lpstr>A15</vt:lpstr>
      <vt:lpstr>A16</vt:lpstr>
      <vt:lpstr>A17</vt:lpstr>
      <vt:lpstr>A18</vt:lpstr>
      <vt:lpstr>A19</vt:lpstr>
      <vt:lpstr>A20</vt:lpstr>
      <vt:lpstr>A21</vt:lpstr>
      <vt:lpstr>A22</vt:lpstr>
      <vt:lpstr>A23</vt:lpstr>
      <vt:lpstr>A24</vt:lpstr>
      <vt:lpstr>A25</vt:lpstr>
      <vt:lpstr>C1</vt:lpstr>
      <vt:lpstr>C2</vt:lpstr>
      <vt:lpstr>C3</vt:lpstr>
      <vt:lpstr>C4</vt:lpstr>
      <vt:lpstr>C5</vt:lpstr>
      <vt:lpstr>C6</vt:lpstr>
      <vt:lpstr>C7</vt:lpstr>
      <vt:lpstr>C8</vt:lpstr>
      <vt:lpstr>C9</vt:lpstr>
      <vt:lpstr>C10</vt:lpstr>
      <vt:lpstr>C11</vt:lpstr>
      <vt:lpstr>C12</vt:lpstr>
      <vt:lpstr>C13</vt:lpstr>
      <vt:lpstr>C14</vt:lpstr>
      <vt:lpstr>C15</vt:lpstr>
      <vt:lpstr>C16</vt:lpstr>
      <vt:lpstr>C17</vt:lpstr>
      <vt:lpstr>C18</vt:lpstr>
      <vt:lpstr>C19</vt:lpstr>
      <vt:lpstr>C20</vt:lpstr>
      <vt:lpstr>C21</vt:lpstr>
      <vt:lpstr>C22</vt:lpstr>
      <vt:lpstr>C23</vt:lpstr>
      <vt:lpstr>C24</vt:lpstr>
      <vt:lpstr>C25</vt:lpstr>
      <vt:lpstr>C26</vt:lpstr>
      <vt:lpstr>C27</vt:lpstr>
      <vt:lpstr>C28</vt:lpstr>
      <vt:lpstr>S1</vt:lpstr>
      <vt:lpstr>S2</vt:lpstr>
      <vt:lpstr>S3</vt:lpstr>
      <vt:lpstr>S5</vt:lpstr>
      <vt:lpstr>S6</vt:lpstr>
      <vt:lpstr>S7</vt:lpstr>
      <vt:lpstr>S8</vt:lpstr>
      <vt:lpstr>S9</vt:lpstr>
      <vt:lpstr>S10</vt:lpstr>
      <vt:lpstr>S11</vt:lpstr>
      <vt:lpstr>S12</vt:lpstr>
      <vt:lpstr>S13</vt:lpstr>
      <vt:lpstr>S14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HaighLab</dc:creator>
  <cp:lastModifiedBy>HaighLab</cp:lastModifiedBy>
  <cp:revision>42</cp:revision>
  <dcterms:created xsi:type="dcterms:W3CDTF">2020-11-21T00:08:42Z</dcterms:created>
  <dcterms:modified xsi:type="dcterms:W3CDTF">2020-12-06T16:17:15Z</dcterms:modified>
</cp:coreProperties>
</file>